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61" r:id="rId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/>
    <p:restoredTop sz="94690"/>
  </p:normalViewPr>
  <p:slideViewPr>
    <p:cSldViewPr snapToGrid="0" snapToObjects="1">
      <p:cViewPr varScale="1">
        <p:scale>
          <a:sx n="148" d="100"/>
          <a:sy n="148" d="100"/>
        </p:scale>
        <p:origin x="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395F-C60E-F14B-AA57-E5F5A8013F6F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8608-2202-B54A-9E48-62B0B02E3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5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395F-C60E-F14B-AA57-E5F5A8013F6F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8608-2202-B54A-9E48-62B0B02E3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1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395F-C60E-F14B-AA57-E5F5A8013F6F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8608-2202-B54A-9E48-62B0B02E3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29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395F-C60E-F14B-AA57-E5F5A8013F6F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8608-2202-B54A-9E48-62B0B02E3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9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395F-C60E-F14B-AA57-E5F5A8013F6F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8608-2202-B54A-9E48-62B0B02E3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01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395F-C60E-F14B-AA57-E5F5A8013F6F}" type="datetimeFigureOut">
              <a:rPr lang="en-US" smtClean="0"/>
              <a:t>3/6/21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8608-2202-B54A-9E48-62B0B02E3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8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395F-C60E-F14B-AA57-E5F5A8013F6F}" type="datetimeFigureOut">
              <a:rPr lang="en-US" smtClean="0"/>
              <a:t>3/6/21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8608-2202-B54A-9E48-62B0B02E3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5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395F-C60E-F14B-AA57-E5F5A8013F6F}" type="datetimeFigureOut">
              <a:rPr lang="en-US" smtClean="0"/>
              <a:t>3/6/21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8608-2202-B54A-9E48-62B0B02E3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1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395F-C60E-F14B-AA57-E5F5A8013F6F}" type="datetimeFigureOut">
              <a:rPr lang="en-US" smtClean="0"/>
              <a:t>3/6/21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8608-2202-B54A-9E48-62B0B02E3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6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395F-C60E-F14B-AA57-E5F5A8013F6F}" type="datetimeFigureOut">
              <a:rPr lang="en-US" smtClean="0"/>
              <a:t>3/6/21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8608-2202-B54A-9E48-62B0B02E3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01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395F-C60E-F14B-AA57-E5F5A8013F6F}" type="datetimeFigureOut">
              <a:rPr lang="en-US" smtClean="0"/>
              <a:t>3/6/21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F8608-2202-B54A-9E48-62B0B02E3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8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2395F-C60E-F14B-AA57-E5F5A8013F6F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F8608-2202-B54A-9E48-62B0B02E3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9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0DDBEB4-A9BB-AB4C-A57D-75D7BD769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56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B588D23-C3B7-674E-B8E3-DF3394960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71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6990</TotalTime>
  <Words>0</Words>
  <Application>Microsoft Macintosh PowerPoint</Application>
  <PresentationFormat>On-screen Show 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14</cp:revision>
  <cp:lastPrinted>2021-03-06T12:25:37Z</cp:lastPrinted>
  <dcterms:created xsi:type="dcterms:W3CDTF">2021-02-25T21:34:43Z</dcterms:created>
  <dcterms:modified xsi:type="dcterms:W3CDTF">2021-03-06T12:26:04Z</dcterms:modified>
</cp:coreProperties>
</file>